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4001" r:id="rId2"/>
    <p:sldId id="4002" r:id="rId3"/>
    <p:sldId id="4003" r:id="rId4"/>
    <p:sldId id="4004" r:id="rId5"/>
    <p:sldId id="4005" r:id="rId6"/>
    <p:sldId id="4006" r:id="rId7"/>
    <p:sldId id="4007" r:id="rId8"/>
    <p:sldId id="4008" r:id="rId9"/>
    <p:sldId id="4009" r:id="rId10"/>
    <p:sldId id="4010" r:id="rId11"/>
    <p:sldId id="401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9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7C7CA-00D2-49CC-BE06-31D5F34E2746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21D2E-93D1-4472-A474-E2E2B7EBC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49" y="5296893"/>
            <a:ext cx="10985503" cy="238868"/>
          </a:xfrm>
          <a:prstGeom prst="rect">
            <a:avLst/>
          </a:prstGeom>
        </p:spPr>
        <p:txBody>
          <a:bodyPr lIns="24383" tIns="24383" rIns="24383" bIns="24383" anchor="b"/>
          <a:lstStyle>
            <a:lvl1pPr defTabSz="342570">
              <a:defRPr sz="140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510367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2702566"/>
            <a:ext cx="10985501" cy="1452869"/>
          </a:xfrm>
          <a:prstGeom prst="rect">
            <a:avLst/>
          </a:prstGeom>
        </p:spPr>
        <p:txBody>
          <a:bodyPr anchor="ctr"/>
          <a:lstStyle>
            <a:lvl1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219126">
              <a:lnSpc>
                <a:spcPct val="80000"/>
              </a:lnSpc>
              <a:defRPr sz="5765" b="0" spc="-11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5092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3955567"/>
            <a:ext cx="10985501" cy="350543"/>
          </a:xfrm>
          <a:prstGeom prst="rect">
            <a:avLst/>
          </a:prstGeom>
        </p:spPr>
        <p:txBody>
          <a:bodyPr lIns="24383" tIns="24383" rIns="24383" bIns="24383"/>
          <a:lstStyle>
            <a:lvl1pPr algn="ctr" defTabSz="321933">
              <a:defRPr sz="2084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1207972"/>
            <a:ext cx="10985501" cy="2759649"/>
          </a:xfrm>
          <a:prstGeom prst="rect">
            <a:avLst/>
          </a:prstGeom>
        </p:spPr>
        <p:txBody>
          <a:bodyPr anchor="b"/>
          <a:lstStyle>
            <a:lvl1pPr algn="ctr" defTabSz="1219126">
              <a:lnSpc>
                <a:spcPct val="80000"/>
              </a:lnSpc>
              <a:defRPr sz="12375" spc="-124"/>
            </a:lvl1pPr>
            <a:lvl2pPr algn="ctr" defTabSz="1219126">
              <a:lnSpc>
                <a:spcPct val="80000"/>
              </a:lnSpc>
              <a:defRPr sz="12375" spc="-124"/>
            </a:lvl2pPr>
            <a:lvl3pPr algn="ctr" defTabSz="1219126">
              <a:lnSpc>
                <a:spcPct val="80000"/>
              </a:lnSpc>
              <a:defRPr sz="12375" spc="-124"/>
            </a:lvl3pPr>
            <a:lvl4pPr algn="ctr" defTabSz="1219126">
              <a:lnSpc>
                <a:spcPct val="80000"/>
              </a:lnSpc>
              <a:defRPr sz="12375" spc="-124"/>
            </a:lvl4pPr>
            <a:lvl5pPr algn="ctr" defTabSz="1219126">
              <a:lnSpc>
                <a:spcPct val="80000"/>
              </a:lnSpc>
              <a:defRPr sz="12375" spc="-12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189497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40412" y="4860545"/>
            <a:ext cx="10074626" cy="238868"/>
          </a:xfrm>
          <a:prstGeom prst="rect">
            <a:avLst/>
          </a:prstGeom>
        </p:spPr>
        <p:txBody>
          <a:bodyPr lIns="24383" tIns="24383" rIns="24383" bIns="24383"/>
          <a:lstStyle>
            <a:lvl1pPr defTabSz="342570">
              <a:defRPr sz="140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76961" y="2709698"/>
            <a:ext cx="10438078" cy="1438605"/>
          </a:xfrm>
          <a:prstGeom prst="rect">
            <a:avLst/>
          </a:prstGeom>
        </p:spPr>
        <p:txBody>
          <a:bodyPr anchor="ctr"/>
          <a:lstStyle>
            <a:lvl1pPr marL="319450" indent="-234942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19450" indent="86515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19450" indent="407972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19450" indent="729430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19450" indent="1050887" defTabSz="1219126">
              <a:lnSpc>
                <a:spcPct val="90000"/>
              </a:lnSpc>
              <a:defRPr sz="4219" b="0" spc="-8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26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eg"/>
          <p:cNvSpPr>
            <a:spLocks noGrp="1"/>
          </p:cNvSpPr>
          <p:nvPr>
            <p:ph type="pic" sz="quarter" idx="21"/>
          </p:nvPr>
        </p:nvSpPr>
        <p:spPr>
          <a:xfrm>
            <a:off x="7715250" y="3514278"/>
            <a:ext cx="4064001" cy="20288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824910546_2681x1332.jpeg"/>
          <p:cNvSpPr>
            <a:spLocks noGrp="1"/>
          </p:cNvSpPr>
          <p:nvPr>
            <p:ph type="pic" idx="22"/>
          </p:nvPr>
        </p:nvSpPr>
        <p:spPr>
          <a:xfrm>
            <a:off x="-1466851" y="1333500"/>
            <a:ext cx="11349568" cy="4229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5395635_960x639.jpeg"/>
          <p:cNvSpPr>
            <a:spLocks noGrp="1"/>
          </p:cNvSpPr>
          <p:nvPr>
            <p:ph type="pic" sz="quarter" idx="23"/>
          </p:nvPr>
        </p:nvSpPr>
        <p:spPr>
          <a:xfrm>
            <a:off x="7715250" y="1333500"/>
            <a:ext cx="4064001" cy="20288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158308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755651" y="-538162"/>
            <a:ext cx="14255752" cy="71363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481220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649057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215900" y="-657225"/>
            <a:ext cx="14732002" cy="6762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3529013"/>
            <a:ext cx="10985501" cy="1743076"/>
          </a:xfrm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845" y="1272052"/>
            <a:ext cx="10984312" cy="238867"/>
          </a:xfrm>
          <a:prstGeom prst="rect">
            <a:avLst/>
          </a:prstGeom>
        </p:spPr>
        <p:txBody>
          <a:bodyPr lIns="24383" tIns="24383" rIns="24383" bIns="24383"/>
          <a:lstStyle>
            <a:lvl1pPr defTabSz="342570">
              <a:defRPr sz="140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5210966"/>
            <a:ext cx="10985501" cy="429258"/>
          </a:xfrm>
          <a:prstGeom prst="rect">
            <a:avLst/>
          </a:prstGeom>
        </p:spPr>
        <p:txBody>
          <a:bodyPr/>
          <a:lstStyle/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30627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333500"/>
            <a:ext cx="4889501" cy="2205853"/>
          </a:xfrm>
          <a:prstGeom prst="rect">
            <a:avLst/>
          </a:prstGeom>
        </p:spPr>
        <p:txBody>
          <a:bodyPr/>
          <a:lstStyle>
            <a:lvl1pPr>
              <a:defRPr sz="4219" spc="-84"/>
            </a:lvl1pPr>
          </a:lstStyle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04967"/>
            <a:ext cx="4889501" cy="2018401"/>
          </a:xfrm>
          <a:prstGeom prst="rect">
            <a:avLst/>
          </a:prstGeom>
        </p:spPr>
        <p:txBody>
          <a:bodyPr/>
          <a:lstStyle/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92709243_1322x1323.jpeg"/>
          <p:cNvSpPr>
            <a:spLocks noGrp="1"/>
          </p:cNvSpPr>
          <p:nvPr>
            <p:ph type="pic" sz="half" idx="21"/>
          </p:nvPr>
        </p:nvSpPr>
        <p:spPr>
          <a:xfrm>
            <a:off x="6026152" y="1333500"/>
            <a:ext cx="5594203" cy="420370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20065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671554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214437"/>
            <a:ext cx="10985501" cy="537437"/>
          </a:xfrm>
          <a:prstGeom prst="rect">
            <a:avLst/>
          </a:prstGeom>
        </p:spPr>
        <p:txBody>
          <a:bodyPr anchor="t"/>
          <a:lstStyle>
            <a:lvl1pPr>
              <a:defRPr sz="4219" spc="-84"/>
            </a:lvl1pPr>
          </a:lstStyle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699485"/>
            <a:ext cx="10985501" cy="350543"/>
          </a:xfrm>
          <a:prstGeom prst="rect">
            <a:avLst/>
          </a:prstGeom>
        </p:spPr>
        <p:txBody>
          <a:bodyPr lIns="24383" tIns="24383" rIns="24383" bIns="24383"/>
          <a:lstStyle>
            <a:lvl1pPr defTabSz="321933">
              <a:defRPr sz="2084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450439"/>
            <a:ext cx="10985501" cy="3096005"/>
          </a:xfrm>
          <a:prstGeom prst="rect">
            <a:avLst/>
          </a:prstGeom>
        </p:spPr>
        <p:txBody>
          <a:bodyPr/>
          <a:lstStyle>
            <a:lvl1pPr marL="303599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1pPr>
            <a:lvl2pPr marL="73220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2pPr>
            <a:lvl3pPr marL="116081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3pPr>
            <a:lvl4pPr marL="158942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4pPr>
            <a:lvl5pPr marL="201803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33103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450439"/>
            <a:ext cx="10985501" cy="3096005"/>
          </a:xfrm>
          <a:prstGeom prst="rect">
            <a:avLst/>
          </a:prstGeom>
        </p:spPr>
        <p:txBody>
          <a:bodyPr numCol="2" spcCol="585893"/>
          <a:lstStyle>
            <a:lvl1pPr marL="303599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1pPr>
            <a:lvl2pPr marL="73220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2pPr>
            <a:lvl3pPr marL="116081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3pPr>
            <a:lvl4pPr marL="158942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4pPr>
            <a:lvl5pPr marL="201803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8448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214437"/>
            <a:ext cx="4889501" cy="538163"/>
          </a:xfrm>
          <a:prstGeom prst="rect">
            <a:avLst/>
          </a:prstGeom>
        </p:spPr>
        <p:txBody>
          <a:bodyPr anchor="t"/>
          <a:lstStyle>
            <a:lvl1pPr>
              <a:defRPr sz="4219" spc="-84"/>
            </a:lvl1pPr>
          </a:lstStyle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699485"/>
            <a:ext cx="4889501" cy="350543"/>
          </a:xfrm>
          <a:prstGeom prst="rect">
            <a:avLst/>
          </a:prstGeom>
        </p:spPr>
        <p:txBody>
          <a:bodyPr lIns="24383" tIns="24383" rIns="24383" bIns="24383"/>
          <a:lstStyle>
            <a:lvl1pPr defTabSz="321933">
              <a:defRPr sz="2084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2450439"/>
            <a:ext cx="4889501" cy="3096005"/>
          </a:xfrm>
          <a:prstGeom prst="rect">
            <a:avLst/>
          </a:prstGeom>
        </p:spPr>
        <p:txBody>
          <a:bodyPr/>
          <a:lstStyle>
            <a:lvl1pPr marL="303599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1pPr>
            <a:lvl2pPr marL="73220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2pPr>
            <a:lvl3pPr marL="116081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3pPr>
            <a:lvl4pPr marL="158942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4pPr>
            <a:lvl5pPr marL="2018038" indent="-303599" defTabSz="1219126">
              <a:lnSpc>
                <a:spcPct val="90000"/>
              </a:lnSpc>
              <a:spcBef>
                <a:spcPts val="2250"/>
              </a:spcBef>
              <a:buSzPct val="123000"/>
              <a:buChar char="•"/>
              <a:defRPr sz="2391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eg"/>
          <p:cNvSpPr>
            <a:spLocks noGrp="1"/>
          </p:cNvSpPr>
          <p:nvPr>
            <p:ph type="pic" idx="22"/>
          </p:nvPr>
        </p:nvSpPr>
        <p:spPr>
          <a:xfrm>
            <a:off x="3190100" y="1331193"/>
            <a:ext cx="11264902" cy="41975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71504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2557462"/>
            <a:ext cx="10985503" cy="1743076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20065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76651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214437"/>
            <a:ext cx="10985501" cy="538106"/>
          </a:xfrm>
          <a:prstGeom prst="rect">
            <a:avLst/>
          </a:prstGeom>
        </p:spPr>
        <p:txBody>
          <a:bodyPr anchor="t"/>
          <a:lstStyle>
            <a:lvl1pPr>
              <a:defRPr sz="4219" spc="-84"/>
            </a:lvl1pPr>
          </a:lstStyle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699485"/>
            <a:ext cx="10985501" cy="350543"/>
          </a:xfrm>
          <a:prstGeom prst="rect">
            <a:avLst/>
          </a:prstGeom>
        </p:spPr>
        <p:txBody>
          <a:bodyPr lIns="24383" tIns="24383" rIns="24383" bIns="24383"/>
          <a:lstStyle>
            <a:lvl1pPr defTabSz="321933">
              <a:defRPr sz="2084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969264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214437"/>
            <a:ext cx="10985501" cy="538163"/>
          </a:xfrm>
          <a:prstGeom prst="rect">
            <a:avLst/>
          </a:prstGeom>
        </p:spPr>
        <p:txBody>
          <a:bodyPr anchor="t"/>
          <a:lstStyle>
            <a:lvl1pPr>
              <a:defRPr sz="4219" spc="-84"/>
            </a:lvl1pPr>
          </a:lstStyle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699485"/>
            <a:ext cx="10985501" cy="350543"/>
          </a:xfrm>
          <a:prstGeom prst="rect">
            <a:avLst/>
          </a:prstGeom>
        </p:spPr>
        <p:txBody>
          <a:bodyPr lIns="24383" tIns="24383" rIns="24383" bIns="24383"/>
          <a:lstStyle>
            <a:lvl1pPr defTabSz="321933">
              <a:defRPr sz="2084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450439"/>
            <a:ext cx="10985501" cy="3096005"/>
          </a:xfrm>
          <a:prstGeom prst="rect">
            <a:avLst/>
          </a:prstGeom>
        </p:spPr>
        <p:txBody>
          <a:bodyPr/>
          <a:lstStyle>
            <a:lvl1pPr>
              <a:spcBef>
                <a:spcPts val="844"/>
              </a:spcBef>
              <a:defRPr b="0" spc="-27"/>
            </a:lvl1pPr>
            <a:lvl2pPr>
              <a:spcBef>
                <a:spcPts val="844"/>
              </a:spcBef>
              <a:defRPr b="0" spc="-27"/>
            </a:lvl2pPr>
            <a:lvl3pPr>
              <a:spcBef>
                <a:spcPts val="844"/>
              </a:spcBef>
              <a:defRPr b="0" spc="-27"/>
            </a:lvl3pPr>
            <a:lvl4pPr>
              <a:spcBef>
                <a:spcPts val="844"/>
              </a:spcBef>
              <a:defRPr b="0" spc="-27"/>
            </a:lvl4pPr>
            <a:lvl5pPr>
              <a:spcBef>
                <a:spcPts val="844"/>
              </a:spcBef>
              <a:defRPr b="0" spc="-27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2084" y="5718477"/>
            <a:ext cx="186161" cy="18462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480271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/>
          </p:nvPr>
        </p:nvSpPr>
        <p:spPr>
          <a:xfrm>
            <a:off x="603248" y="1822871"/>
            <a:ext cx="10985503" cy="1743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3250" y="3556075"/>
            <a:ext cx="10985501" cy="7143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093" tIns="27093" rIns="27093" bIns="27093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85208" y="5718477"/>
            <a:ext cx="186161" cy="184623"/>
          </a:xfrm>
          <a:prstGeom prst="rect">
            <a:avLst/>
          </a:prstGeom>
          <a:ln w="3175">
            <a:miter lim="400000"/>
          </a:ln>
        </p:spPr>
        <p:txBody>
          <a:bodyPr wrap="none" lIns="27093" tIns="27093" rIns="27093" bIns="27093" anchor="b">
            <a:spAutoFit/>
          </a:bodyPr>
          <a:lstStyle>
            <a:lvl1pPr defTabSz="292090">
              <a:defRPr sz="844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2809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/>
  <p:txStyles>
    <p:titleStyle>
      <a:lvl1pPr marL="0" marR="0" indent="0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21457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42915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964372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285829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607287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928744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250201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571659" algn="l" defTabSz="121912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65" b="1" i="0" u="none" strike="noStrike" cap="none" spc="-11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21457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42915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964372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285829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607287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928744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250201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571659" algn="l" defTabSz="41273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72" b="1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21457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42915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964372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285829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607287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928744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250201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571659" algn="ctr" defTabSz="2920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/>
          <p:cNvSpPr txBox="1">
            <a:spLocks noGrp="1"/>
          </p:cNvSpPr>
          <p:nvPr>
            <p:ph type="ctrTitle"/>
          </p:nvPr>
        </p:nvSpPr>
        <p:spPr>
          <a:xfrm>
            <a:off x="1976437" y="1245272"/>
            <a:ext cx="8239127" cy="208620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任何環境不要懼怕</a:t>
            </a:r>
            <a:endParaRPr sz="6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6E0B7718-8C5E-5785-398F-22382208F6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C159C40A-AAF0-7833-AE8F-598D3809A4C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78310" y="380032"/>
            <a:ext cx="10235380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主你是我的磐石，</a:t>
            </a:r>
            <a: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主你是我的山寨，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主你是我的盼望，</a:t>
            </a:r>
            <a: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我的力量我的耶和華。</a:t>
            </a:r>
          </a:p>
        </p:txBody>
      </p:sp>
    </p:spTree>
    <p:extLst>
      <p:ext uri="{BB962C8B-B14F-4D97-AF65-F5344CB8AC3E}">
        <p14:creationId xmlns:p14="http://schemas.microsoft.com/office/powerpoint/2010/main" val="341637923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CAA7F22-AF44-8639-AFBC-01D876C97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382FEB1B-FD70-441D-2595-679D86AA656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78310" y="380032"/>
            <a:ext cx="10235380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主你是我的磐石，</a:t>
            </a:r>
            <a: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主你是我的山寨，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主你是我的盼望，</a:t>
            </a:r>
            <a: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我的力量我的耶和華。</a:t>
            </a:r>
          </a:p>
        </p:txBody>
      </p:sp>
    </p:spTree>
    <p:extLst>
      <p:ext uri="{BB962C8B-B14F-4D97-AF65-F5344CB8AC3E}">
        <p14:creationId xmlns:p14="http://schemas.microsoft.com/office/powerpoint/2010/main" val="258588949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F1B151A5-4F58-CCC1-2809-7F504E234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93B55D6A-728B-E79C-F70E-9D81CF5ED3A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33753" y="625839"/>
            <a:ext cx="9035692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任何的環境都不要懼怕，全能的上帝，祂必保護你，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你不要驚惶，更不要懼怕，全能的上帝保護你。</a:t>
            </a:r>
            <a: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en-US" altLang="zh-CN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×2</a:t>
            </a:r>
            <a:endParaRPr sz="6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100252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7CE144AC-57DE-6837-48EF-656E4FD2BD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6049E753-94F4-4FB3-836F-E615E2A078F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35510" y="340703"/>
            <a:ext cx="10235380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縱然有疲乏軟弱無助的時候，全能上帝祂必看顧你，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人生的驚濤駭浪臨到的時候，全能上帝祂必保護你。</a:t>
            </a:r>
            <a:endParaRPr sz="6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234843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306BAA3F-357E-892E-31BA-C6FA3EDBB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14EC6BF6-D705-0D37-465F-21D0D74A2EB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78310" y="380032"/>
            <a:ext cx="10235380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主你是我的磐石，</a:t>
            </a:r>
            <a: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主你是我的山寨，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主你是我的盼望，</a:t>
            </a:r>
            <a: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我的力量我的耶和華。</a:t>
            </a:r>
          </a:p>
        </p:txBody>
      </p:sp>
    </p:spTree>
    <p:extLst>
      <p:ext uri="{BB962C8B-B14F-4D97-AF65-F5344CB8AC3E}">
        <p14:creationId xmlns:p14="http://schemas.microsoft.com/office/powerpoint/2010/main" val="7372228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C6EAF143-6A4E-284A-3E7E-281A095286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3B044D1B-46DA-D97A-D22E-AA8320DD28D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33753" y="389864"/>
            <a:ext cx="9035692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任何的環境都不要懼怕，全能的上帝，祂必保護你，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你不要驚惶，更不要懼怕，全能的上帝保護你。</a:t>
            </a:r>
            <a:endParaRPr sz="6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793056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314964BB-319E-2813-AF5B-20B7F5D23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F83802C2-F330-C5EC-1F48-D7BF4421338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35510" y="340703"/>
            <a:ext cx="10235380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縱然有疲乏軟弱無助的時候，全能上帝祂必看顧你，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人生的驚濤駭浪臨到的時候，全能上帝祂必保護你。</a:t>
            </a:r>
            <a:endParaRPr sz="6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17154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F034866-D4DB-F4E0-806B-FF77E4A90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0A3C3190-AF5A-1EA8-675F-1B6B2536081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78310" y="380032"/>
            <a:ext cx="10235380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主你是我的磐石，</a:t>
            </a:r>
            <a: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主你是我的山寨，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主你是我的盼望，</a:t>
            </a:r>
            <a: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TW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我的力量我的耶和華。</a:t>
            </a:r>
          </a:p>
        </p:txBody>
      </p:sp>
    </p:spTree>
    <p:extLst>
      <p:ext uri="{BB962C8B-B14F-4D97-AF65-F5344CB8AC3E}">
        <p14:creationId xmlns:p14="http://schemas.microsoft.com/office/powerpoint/2010/main" val="117303564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C647E315-50D4-C64A-F74F-94A0AE61E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D558CEDF-77DD-0AA0-C9B6-A6A2C1C4161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33753" y="389864"/>
            <a:ext cx="9035692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任何的環境都不要懼怕，全能的上帝，祂必保護你，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你不要驚惶，更不要懼怕，全能的上帝保護你。</a:t>
            </a:r>
            <a:endParaRPr sz="6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064761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CF08DB02-EB5D-31C2-F0B2-6E1B844D3F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>
            <a:extLst>
              <a:ext uri="{FF2B5EF4-FFF2-40B4-BE49-F238E27FC236}">
                <a16:creationId xmlns:a16="http://schemas.microsoft.com/office/drawing/2014/main" xmlns="" id="{35792EC4-EA33-5B0A-4431-BC3BAC89B58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35510" y="340703"/>
            <a:ext cx="10235380" cy="413297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sz="10200" spc="-204">
                <a:solidFill>
                  <a:srgbClr val="3E1C26"/>
                </a:solidFill>
              </a:defRPr>
            </a:pP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縱然有疲乏軟弱無助的時候，全能上帝祂必看顧你，</a:t>
            </a:r>
            <a:b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TW" altLang="en-US" sz="6600" dirty="0">
                <a:latin typeface="华文楷体" panose="02010600040101010101" pitchFamily="2" charset="-122"/>
                <a:ea typeface="华文楷体" panose="02010600040101010101" pitchFamily="2" charset="-122"/>
              </a:rPr>
              <a:t>人生的驚濤駭浪臨到的時候，全能上帝祂必保護你。</a:t>
            </a:r>
            <a:endParaRPr sz="6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59522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178</Words>
  <Application>Microsoft Office PowerPoint</Application>
  <PresentationFormat>Custom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20_BasicBlack</vt:lpstr>
      <vt:lpstr>任何環境不要懼怕</vt:lpstr>
      <vt:lpstr>任何的環境都不要懼怕，全能的上帝，祂必保護你， 你不要驚惶，更不要懼怕，全能的上帝保護你。 ×2</vt:lpstr>
      <vt:lpstr>縱然有疲乏軟弱無助的時候，全能上帝祂必看顧你， 人生的驚濤駭浪臨到的時候，全能上帝祂必保護你。</vt:lpstr>
      <vt:lpstr>主你是我的磐石， 主你是我的山寨， 主你是我的盼望， 我的力量我的耶和華。</vt:lpstr>
      <vt:lpstr>任何的環境都不要懼怕，全能的上帝，祂必保護你， 你不要驚惶，更不要懼怕，全能的上帝保護你。</vt:lpstr>
      <vt:lpstr>縱然有疲乏軟弱無助的時候，全能上帝祂必看顧你， 人生的驚濤駭浪臨到的時候，全能上帝祂必保護你。</vt:lpstr>
      <vt:lpstr>主你是我的磐石， 主你是我的山寨， 主你是我的盼望， 我的力量我的耶和華。</vt:lpstr>
      <vt:lpstr>任何的環境都不要懼怕，全能的上帝，祂必保護你， 你不要驚惶，更不要懼怕，全能的上帝保護你。</vt:lpstr>
      <vt:lpstr>縱然有疲乏軟弱無助的時候，全能上帝祂必看顧你， 人生的驚濤駭浪臨到的時候，全能上帝祂必保護你。</vt:lpstr>
      <vt:lpstr>主你是我的磐石， 主你是我的山寨， 主你是我的盼望， 我的力量我的耶和華。</vt:lpstr>
      <vt:lpstr>主你是我的磐石， 主你是我的山寨， 主你是我的盼望， 我的力量我的耶和華。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Yongliang</dc:creator>
  <cp:lastModifiedBy>wangps</cp:lastModifiedBy>
  <cp:revision>9</cp:revision>
  <dcterms:created xsi:type="dcterms:W3CDTF">2024-02-23T13:56:12Z</dcterms:created>
  <dcterms:modified xsi:type="dcterms:W3CDTF">2024-02-26T04:12:53Z</dcterms:modified>
</cp:coreProperties>
</file>