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4001" r:id="rId2"/>
    <p:sldId id="4002" r:id="rId3"/>
    <p:sldId id="4003" r:id="rId4"/>
    <p:sldId id="4004" r:id="rId5"/>
    <p:sldId id="4005" r:id="rId6"/>
    <p:sldId id="4006" r:id="rId7"/>
    <p:sldId id="4007" r:id="rId8"/>
    <p:sldId id="4008" r:id="rId9"/>
    <p:sldId id="4009" r:id="rId10"/>
    <p:sldId id="4010" r:id="rId11"/>
    <p:sldId id="401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2" d="100"/>
          <a:sy n="62" d="100"/>
        </p:scale>
        <p:origin x="-90" y="-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77C7CA-00D2-49CC-BE06-31D5F34E2746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21D2E-93D1-4472-A474-E2E2B7EBC1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259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49" y="5296893"/>
            <a:ext cx="10985503" cy="238868"/>
          </a:xfrm>
          <a:prstGeom prst="rect">
            <a:avLst/>
          </a:prstGeom>
        </p:spPr>
        <p:txBody>
          <a:bodyPr lIns="24383" tIns="24383" rIns="24383" bIns="24383" anchor="b"/>
          <a:lstStyle>
            <a:lvl1pPr defTabSz="342570">
              <a:defRPr sz="1401"/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15103677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3250" y="2702566"/>
            <a:ext cx="10985501" cy="1452869"/>
          </a:xfrm>
          <a:prstGeom prst="rect">
            <a:avLst/>
          </a:prstGeom>
        </p:spPr>
        <p:txBody>
          <a:bodyPr anchor="ctr"/>
          <a:lstStyle>
            <a:lvl1pPr algn="ctr" defTabSz="1219126">
              <a:lnSpc>
                <a:spcPct val="80000"/>
              </a:lnSpc>
              <a:defRPr sz="5765" b="0" spc="-115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algn="ctr" defTabSz="1219126">
              <a:lnSpc>
                <a:spcPct val="80000"/>
              </a:lnSpc>
              <a:defRPr sz="5765" b="0" spc="-115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algn="ctr" defTabSz="1219126">
              <a:lnSpc>
                <a:spcPct val="80000"/>
              </a:lnSpc>
              <a:defRPr sz="5765" b="0" spc="-115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algn="ctr" defTabSz="1219126">
              <a:lnSpc>
                <a:spcPct val="80000"/>
              </a:lnSpc>
              <a:defRPr sz="5765" b="0" spc="-115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algn="ctr" defTabSz="1219126">
              <a:lnSpc>
                <a:spcPct val="80000"/>
              </a:lnSpc>
              <a:defRPr sz="5765" b="0" spc="-115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982084" y="5718477"/>
            <a:ext cx="186161" cy="184623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0509291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0" y="3955567"/>
            <a:ext cx="10985501" cy="350543"/>
          </a:xfrm>
          <a:prstGeom prst="rect">
            <a:avLst/>
          </a:prstGeom>
        </p:spPr>
        <p:txBody>
          <a:bodyPr lIns="24383" tIns="24383" rIns="24383" bIns="24383"/>
          <a:lstStyle>
            <a:lvl1pPr algn="ctr" defTabSz="321933">
              <a:defRPr sz="2084"/>
            </a:lvl1pPr>
          </a:lstStyle>
          <a:p>
            <a:r>
              <a:t>Fact information</a:t>
            </a:r>
          </a:p>
        </p:txBody>
      </p:sp>
      <p:sp>
        <p:nvSpPr>
          <p:cNvPr id="107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603250" y="1207972"/>
            <a:ext cx="10985501" cy="2759649"/>
          </a:xfrm>
          <a:prstGeom prst="rect">
            <a:avLst/>
          </a:prstGeom>
        </p:spPr>
        <p:txBody>
          <a:bodyPr anchor="b"/>
          <a:lstStyle>
            <a:lvl1pPr algn="ctr" defTabSz="1219126">
              <a:lnSpc>
                <a:spcPct val="80000"/>
              </a:lnSpc>
              <a:defRPr sz="12375" spc="-124"/>
            </a:lvl1pPr>
            <a:lvl2pPr algn="ctr" defTabSz="1219126">
              <a:lnSpc>
                <a:spcPct val="80000"/>
              </a:lnSpc>
              <a:defRPr sz="12375" spc="-124"/>
            </a:lvl2pPr>
            <a:lvl3pPr algn="ctr" defTabSz="1219126">
              <a:lnSpc>
                <a:spcPct val="80000"/>
              </a:lnSpc>
              <a:defRPr sz="12375" spc="-124"/>
            </a:lvl3pPr>
            <a:lvl4pPr algn="ctr" defTabSz="1219126">
              <a:lnSpc>
                <a:spcPct val="80000"/>
              </a:lnSpc>
              <a:defRPr sz="12375" spc="-124"/>
            </a:lvl4pPr>
            <a:lvl5pPr algn="ctr" defTabSz="1219126">
              <a:lnSpc>
                <a:spcPct val="80000"/>
              </a:lnSpc>
              <a:defRPr sz="12375" spc="-124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982084" y="5718477"/>
            <a:ext cx="186161" cy="184623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91894978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40412" y="4860545"/>
            <a:ext cx="10074626" cy="238868"/>
          </a:xfrm>
          <a:prstGeom prst="rect">
            <a:avLst/>
          </a:prstGeom>
        </p:spPr>
        <p:txBody>
          <a:bodyPr lIns="24383" tIns="24383" rIns="24383" bIns="24383"/>
          <a:lstStyle>
            <a:lvl1pPr defTabSz="342570">
              <a:defRPr sz="1401"/>
            </a:lvl1pPr>
          </a:lstStyle>
          <a:p>
            <a:r>
              <a:t>Attribution</a:t>
            </a:r>
          </a:p>
        </p:txBody>
      </p:sp>
      <p:sp>
        <p:nvSpPr>
          <p:cNvPr id="116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876961" y="2709698"/>
            <a:ext cx="10438078" cy="1438605"/>
          </a:xfrm>
          <a:prstGeom prst="rect">
            <a:avLst/>
          </a:prstGeom>
        </p:spPr>
        <p:txBody>
          <a:bodyPr anchor="ctr"/>
          <a:lstStyle>
            <a:lvl1pPr marL="319450" indent="-234942" defTabSz="1219126">
              <a:lnSpc>
                <a:spcPct val="90000"/>
              </a:lnSpc>
              <a:defRPr sz="4219" b="0" spc="-84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319450" indent="86515" defTabSz="1219126">
              <a:lnSpc>
                <a:spcPct val="90000"/>
              </a:lnSpc>
              <a:defRPr sz="4219" b="0" spc="-84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319450" indent="407972" defTabSz="1219126">
              <a:lnSpc>
                <a:spcPct val="90000"/>
              </a:lnSpc>
              <a:defRPr sz="4219" b="0" spc="-84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319450" indent="729430" defTabSz="1219126">
              <a:lnSpc>
                <a:spcPct val="90000"/>
              </a:lnSpc>
              <a:defRPr sz="4219" b="0" spc="-84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319450" indent="1050887" defTabSz="1219126">
              <a:lnSpc>
                <a:spcPct val="90000"/>
              </a:lnSpc>
              <a:defRPr sz="4219" b="0" spc="-84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982084" y="5718477"/>
            <a:ext cx="186161" cy="184623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9222682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862804876_960x639.jpeg"/>
          <p:cNvSpPr>
            <a:spLocks noGrp="1"/>
          </p:cNvSpPr>
          <p:nvPr>
            <p:ph type="pic" sz="quarter" idx="21"/>
          </p:nvPr>
        </p:nvSpPr>
        <p:spPr>
          <a:xfrm>
            <a:off x="7715250" y="3514278"/>
            <a:ext cx="4064001" cy="202882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824910546_2681x1332.jpeg"/>
          <p:cNvSpPr>
            <a:spLocks noGrp="1"/>
          </p:cNvSpPr>
          <p:nvPr>
            <p:ph type="pic" idx="22"/>
          </p:nvPr>
        </p:nvSpPr>
        <p:spPr>
          <a:xfrm>
            <a:off x="-1466851" y="1333500"/>
            <a:ext cx="11349568" cy="42291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575395635_960x639.jpeg"/>
          <p:cNvSpPr>
            <a:spLocks noGrp="1"/>
          </p:cNvSpPr>
          <p:nvPr>
            <p:ph type="pic" sz="quarter" idx="23"/>
          </p:nvPr>
        </p:nvSpPr>
        <p:spPr>
          <a:xfrm>
            <a:off x="7715250" y="1333500"/>
            <a:ext cx="4064001" cy="202882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982084" y="5718477"/>
            <a:ext cx="186161" cy="184623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61583085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>
            <a:spLocks noGrp="1"/>
          </p:cNvSpPr>
          <p:nvPr>
            <p:ph type="pic" idx="21"/>
          </p:nvPr>
        </p:nvSpPr>
        <p:spPr>
          <a:xfrm>
            <a:off x="-755651" y="-538162"/>
            <a:ext cx="14255752" cy="713634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982084" y="5718477"/>
            <a:ext cx="186161" cy="184623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44812208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982084" y="5718477"/>
            <a:ext cx="186161" cy="184623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2649057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Image"/>
          <p:cNvSpPr>
            <a:spLocks noGrp="1"/>
          </p:cNvSpPr>
          <p:nvPr>
            <p:ph type="pic" idx="21"/>
          </p:nvPr>
        </p:nvSpPr>
        <p:spPr>
          <a:xfrm>
            <a:off x="-215900" y="-657225"/>
            <a:ext cx="14732002" cy="676275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603250" y="3529013"/>
            <a:ext cx="10985501" cy="1743076"/>
          </a:xfrm>
          <a:prstGeom prst="rect">
            <a:avLst/>
          </a:prstGeom>
        </p:spPr>
        <p:txBody>
          <a:bodyPr/>
          <a:lstStyle/>
          <a:p>
            <a:r>
              <a:t>Presentation Title</a:t>
            </a:r>
          </a:p>
        </p:txBody>
      </p:sp>
      <p:sp>
        <p:nvSpPr>
          <p:cNvPr id="23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603845" y="1272052"/>
            <a:ext cx="10984312" cy="238867"/>
          </a:xfrm>
          <a:prstGeom prst="rect">
            <a:avLst/>
          </a:prstGeom>
        </p:spPr>
        <p:txBody>
          <a:bodyPr lIns="24383" tIns="24383" rIns="24383" bIns="24383"/>
          <a:lstStyle>
            <a:lvl1pPr defTabSz="342570">
              <a:defRPr sz="1401"/>
            </a:lvl1pPr>
          </a:lstStyle>
          <a:p>
            <a:r>
              <a:t>Author and Date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3250" y="5210966"/>
            <a:ext cx="10985501" cy="429258"/>
          </a:xfrm>
          <a:prstGeom prst="rect">
            <a:avLst/>
          </a:prstGeom>
        </p:spPr>
        <p:txBody>
          <a:bodyPr/>
          <a:lstStyle/>
          <a:p>
            <a:r>
              <a:t>Presentation Subtitle 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982084" y="5718477"/>
            <a:ext cx="186161" cy="184623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306272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603250" y="1333500"/>
            <a:ext cx="4889501" cy="2205853"/>
          </a:xfrm>
          <a:prstGeom prst="rect">
            <a:avLst/>
          </a:prstGeom>
        </p:spPr>
        <p:txBody>
          <a:bodyPr/>
          <a:lstStyle>
            <a:lvl1pPr>
              <a:defRPr sz="4219" spc="-84"/>
            </a:lvl1pPr>
          </a:lstStyle>
          <a:p>
            <a:r>
              <a:t>Slide Title</a:t>
            </a:r>
          </a:p>
        </p:txBody>
      </p:sp>
      <p:sp>
        <p:nvSpPr>
          <p:cNvPr id="3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3250" y="3504967"/>
            <a:ext cx="4889501" cy="2018401"/>
          </a:xfrm>
          <a:prstGeom prst="rect">
            <a:avLst/>
          </a:prstGeom>
        </p:spPr>
        <p:txBody>
          <a:bodyPr/>
          <a:lstStyle/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4" name="92709243_1322x1323.jpeg"/>
          <p:cNvSpPr>
            <a:spLocks noGrp="1"/>
          </p:cNvSpPr>
          <p:nvPr>
            <p:ph type="pic" sz="half" idx="21"/>
          </p:nvPr>
        </p:nvSpPr>
        <p:spPr>
          <a:xfrm>
            <a:off x="6026152" y="1333500"/>
            <a:ext cx="5594203" cy="420370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982084" y="5720065"/>
            <a:ext cx="186161" cy="184623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16715548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603250" y="1214437"/>
            <a:ext cx="10985501" cy="537437"/>
          </a:xfrm>
          <a:prstGeom prst="rect">
            <a:avLst/>
          </a:prstGeom>
        </p:spPr>
        <p:txBody>
          <a:bodyPr anchor="t"/>
          <a:lstStyle>
            <a:lvl1pPr>
              <a:defRPr sz="4219" spc="-84"/>
            </a:lvl1pPr>
          </a:lstStyle>
          <a:p>
            <a:r>
              <a:t>Slide Title</a:t>
            </a:r>
          </a:p>
        </p:txBody>
      </p:sp>
      <p:sp>
        <p:nvSpPr>
          <p:cNvPr id="43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0" y="1699485"/>
            <a:ext cx="10985501" cy="350543"/>
          </a:xfrm>
          <a:prstGeom prst="rect">
            <a:avLst/>
          </a:prstGeom>
        </p:spPr>
        <p:txBody>
          <a:bodyPr lIns="24383" tIns="24383" rIns="24383" bIns="24383"/>
          <a:lstStyle>
            <a:lvl1pPr defTabSz="321933">
              <a:defRPr sz="2084"/>
            </a:lvl1pPr>
          </a:lstStyle>
          <a:p>
            <a:r>
              <a:t>Slide Subtitle</a:t>
            </a:r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603250" y="2450439"/>
            <a:ext cx="10985501" cy="3096005"/>
          </a:xfrm>
          <a:prstGeom prst="rect">
            <a:avLst/>
          </a:prstGeom>
        </p:spPr>
        <p:txBody>
          <a:bodyPr/>
          <a:lstStyle>
            <a:lvl1pPr marL="303599" indent="-303599" defTabSz="1219126">
              <a:lnSpc>
                <a:spcPct val="90000"/>
              </a:lnSpc>
              <a:spcBef>
                <a:spcPts val="2250"/>
              </a:spcBef>
              <a:buSzPct val="123000"/>
              <a:buChar char="•"/>
              <a:defRPr sz="2391" b="0"/>
            </a:lvl1pPr>
            <a:lvl2pPr marL="732208" indent="-303599" defTabSz="1219126">
              <a:lnSpc>
                <a:spcPct val="90000"/>
              </a:lnSpc>
              <a:spcBef>
                <a:spcPts val="2250"/>
              </a:spcBef>
              <a:buSzPct val="123000"/>
              <a:buChar char="•"/>
              <a:defRPr sz="2391" b="0"/>
            </a:lvl2pPr>
            <a:lvl3pPr marL="1160818" indent="-303599" defTabSz="1219126">
              <a:lnSpc>
                <a:spcPct val="90000"/>
              </a:lnSpc>
              <a:spcBef>
                <a:spcPts val="2250"/>
              </a:spcBef>
              <a:buSzPct val="123000"/>
              <a:buChar char="•"/>
              <a:defRPr sz="2391" b="0"/>
            </a:lvl3pPr>
            <a:lvl4pPr marL="1589428" indent="-303599" defTabSz="1219126">
              <a:lnSpc>
                <a:spcPct val="90000"/>
              </a:lnSpc>
              <a:spcBef>
                <a:spcPts val="2250"/>
              </a:spcBef>
              <a:buSzPct val="123000"/>
              <a:buChar char="•"/>
              <a:defRPr sz="2391" b="0"/>
            </a:lvl4pPr>
            <a:lvl5pPr marL="2018038" indent="-303599" defTabSz="1219126">
              <a:lnSpc>
                <a:spcPct val="90000"/>
              </a:lnSpc>
              <a:spcBef>
                <a:spcPts val="2250"/>
              </a:spcBef>
              <a:buSzPct val="123000"/>
              <a:buChar char="•"/>
              <a:defRPr sz="2391" b="0"/>
            </a:lvl5pPr>
          </a:lstStyle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982084" y="5718477"/>
            <a:ext cx="186161" cy="184623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133103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603250" y="2450439"/>
            <a:ext cx="10985501" cy="3096005"/>
          </a:xfrm>
          <a:prstGeom prst="rect">
            <a:avLst/>
          </a:prstGeom>
        </p:spPr>
        <p:txBody>
          <a:bodyPr numCol="2" spcCol="585893"/>
          <a:lstStyle>
            <a:lvl1pPr marL="303599" indent="-303599" defTabSz="1219126">
              <a:lnSpc>
                <a:spcPct val="90000"/>
              </a:lnSpc>
              <a:spcBef>
                <a:spcPts val="2250"/>
              </a:spcBef>
              <a:buSzPct val="123000"/>
              <a:buChar char="•"/>
              <a:defRPr sz="2391" b="0"/>
            </a:lvl1pPr>
            <a:lvl2pPr marL="732208" indent="-303599" defTabSz="1219126">
              <a:lnSpc>
                <a:spcPct val="90000"/>
              </a:lnSpc>
              <a:spcBef>
                <a:spcPts val="2250"/>
              </a:spcBef>
              <a:buSzPct val="123000"/>
              <a:buChar char="•"/>
              <a:defRPr sz="2391" b="0"/>
            </a:lvl2pPr>
            <a:lvl3pPr marL="1160818" indent="-303599" defTabSz="1219126">
              <a:lnSpc>
                <a:spcPct val="90000"/>
              </a:lnSpc>
              <a:spcBef>
                <a:spcPts val="2250"/>
              </a:spcBef>
              <a:buSzPct val="123000"/>
              <a:buChar char="•"/>
              <a:defRPr sz="2391" b="0"/>
            </a:lvl3pPr>
            <a:lvl4pPr marL="1589428" indent="-303599" defTabSz="1219126">
              <a:lnSpc>
                <a:spcPct val="90000"/>
              </a:lnSpc>
              <a:spcBef>
                <a:spcPts val="2250"/>
              </a:spcBef>
              <a:buSzPct val="123000"/>
              <a:buChar char="•"/>
              <a:defRPr sz="2391" b="0"/>
            </a:lvl4pPr>
            <a:lvl5pPr marL="2018038" indent="-303599" defTabSz="1219126">
              <a:lnSpc>
                <a:spcPct val="90000"/>
              </a:lnSpc>
              <a:spcBef>
                <a:spcPts val="2250"/>
              </a:spcBef>
              <a:buSzPct val="123000"/>
              <a:buChar char="•"/>
              <a:defRPr sz="2391" b="0"/>
            </a:lvl5pPr>
          </a:lstStyle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982084" y="5718477"/>
            <a:ext cx="186161" cy="184623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84484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603250" y="1214437"/>
            <a:ext cx="4889501" cy="538163"/>
          </a:xfrm>
          <a:prstGeom prst="rect">
            <a:avLst/>
          </a:prstGeom>
        </p:spPr>
        <p:txBody>
          <a:bodyPr anchor="t"/>
          <a:lstStyle>
            <a:lvl1pPr>
              <a:defRPr sz="4219" spc="-84"/>
            </a:lvl1pPr>
          </a:lstStyle>
          <a:p>
            <a:r>
              <a:t>Slide Title</a:t>
            </a:r>
          </a:p>
        </p:txBody>
      </p:sp>
      <p:sp>
        <p:nvSpPr>
          <p:cNvPr id="61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0" y="1699485"/>
            <a:ext cx="4889501" cy="350543"/>
          </a:xfrm>
          <a:prstGeom prst="rect">
            <a:avLst/>
          </a:prstGeom>
        </p:spPr>
        <p:txBody>
          <a:bodyPr lIns="24383" tIns="24383" rIns="24383" bIns="24383"/>
          <a:lstStyle>
            <a:lvl1pPr defTabSz="321933">
              <a:defRPr sz="2084"/>
            </a:lvl1pPr>
          </a:lstStyle>
          <a:p>
            <a:r>
              <a:t>Slide Subtitle</a:t>
            </a:r>
          </a:p>
        </p:txBody>
      </p:sp>
      <p:sp>
        <p:nvSpPr>
          <p:cNvPr id="62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3250" y="2450439"/>
            <a:ext cx="4889501" cy="3096005"/>
          </a:xfrm>
          <a:prstGeom prst="rect">
            <a:avLst/>
          </a:prstGeom>
        </p:spPr>
        <p:txBody>
          <a:bodyPr/>
          <a:lstStyle>
            <a:lvl1pPr marL="303599" indent="-303599" defTabSz="1219126">
              <a:lnSpc>
                <a:spcPct val="90000"/>
              </a:lnSpc>
              <a:spcBef>
                <a:spcPts val="2250"/>
              </a:spcBef>
              <a:buSzPct val="123000"/>
              <a:buChar char="•"/>
              <a:defRPr sz="2391" b="0"/>
            </a:lvl1pPr>
            <a:lvl2pPr marL="732208" indent="-303599" defTabSz="1219126">
              <a:lnSpc>
                <a:spcPct val="90000"/>
              </a:lnSpc>
              <a:spcBef>
                <a:spcPts val="2250"/>
              </a:spcBef>
              <a:buSzPct val="123000"/>
              <a:buChar char="•"/>
              <a:defRPr sz="2391" b="0"/>
            </a:lvl2pPr>
            <a:lvl3pPr marL="1160818" indent="-303599" defTabSz="1219126">
              <a:lnSpc>
                <a:spcPct val="90000"/>
              </a:lnSpc>
              <a:spcBef>
                <a:spcPts val="2250"/>
              </a:spcBef>
              <a:buSzPct val="123000"/>
              <a:buChar char="•"/>
              <a:defRPr sz="2391" b="0"/>
            </a:lvl3pPr>
            <a:lvl4pPr marL="1589428" indent="-303599" defTabSz="1219126">
              <a:lnSpc>
                <a:spcPct val="90000"/>
              </a:lnSpc>
              <a:spcBef>
                <a:spcPts val="2250"/>
              </a:spcBef>
              <a:buSzPct val="123000"/>
              <a:buChar char="•"/>
              <a:defRPr sz="2391" b="0"/>
            </a:lvl4pPr>
            <a:lvl5pPr marL="2018038" indent="-303599" defTabSz="1219126">
              <a:lnSpc>
                <a:spcPct val="90000"/>
              </a:lnSpc>
              <a:spcBef>
                <a:spcPts val="2250"/>
              </a:spcBef>
              <a:buSzPct val="123000"/>
              <a:buChar char="•"/>
              <a:defRPr sz="2391" b="0"/>
            </a:lvl5pPr>
          </a:lstStyle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3" name="824910546_2681x1332.jpeg"/>
          <p:cNvSpPr>
            <a:spLocks noGrp="1"/>
          </p:cNvSpPr>
          <p:nvPr>
            <p:ph type="pic" idx="22"/>
          </p:nvPr>
        </p:nvSpPr>
        <p:spPr>
          <a:xfrm>
            <a:off x="3190100" y="1331193"/>
            <a:ext cx="11264902" cy="419755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982084" y="5718477"/>
            <a:ext cx="186161" cy="184623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5715045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603248" y="2557462"/>
            <a:ext cx="10985503" cy="1743076"/>
          </a:xfrm>
          <a:prstGeom prst="rect">
            <a:avLst/>
          </a:prstGeom>
        </p:spPr>
        <p:txBody>
          <a:bodyPr anchor="ctr"/>
          <a:lstStyle>
            <a:lvl1pPr>
              <a:defRPr b="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Section Title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982084" y="5720065"/>
            <a:ext cx="186161" cy="184623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87665198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603250" y="1214437"/>
            <a:ext cx="10985501" cy="538106"/>
          </a:xfrm>
          <a:prstGeom prst="rect">
            <a:avLst/>
          </a:prstGeom>
        </p:spPr>
        <p:txBody>
          <a:bodyPr anchor="t"/>
          <a:lstStyle>
            <a:lvl1pPr>
              <a:defRPr sz="4219" spc="-84"/>
            </a:lvl1pPr>
          </a:lstStyle>
          <a:p>
            <a:r>
              <a:t>Slide Title</a:t>
            </a:r>
          </a:p>
        </p:txBody>
      </p:sp>
      <p:sp>
        <p:nvSpPr>
          <p:cNvPr id="8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0" y="1699485"/>
            <a:ext cx="10985501" cy="350543"/>
          </a:xfrm>
          <a:prstGeom prst="rect">
            <a:avLst/>
          </a:prstGeom>
        </p:spPr>
        <p:txBody>
          <a:bodyPr lIns="24383" tIns="24383" rIns="24383" bIns="24383"/>
          <a:lstStyle>
            <a:lvl1pPr defTabSz="321933">
              <a:defRPr sz="2084"/>
            </a:lvl1pPr>
          </a:lstStyle>
          <a:p>
            <a:r>
              <a:t>Slide Subtitle</a:t>
            </a:r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982084" y="5718477"/>
            <a:ext cx="186161" cy="184623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19692649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603250" y="1214437"/>
            <a:ext cx="10985501" cy="538163"/>
          </a:xfrm>
          <a:prstGeom prst="rect">
            <a:avLst/>
          </a:prstGeom>
        </p:spPr>
        <p:txBody>
          <a:bodyPr anchor="t"/>
          <a:lstStyle>
            <a:lvl1pPr>
              <a:defRPr sz="4219" spc="-84"/>
            </a:lvl1pPr>
          </a:lstStyle>
          <a:p>
            <a:r>
              <a:t>Agenda Title</a:t>
            </a:r>
          </a:p>
        </p:txBody>
      </p:sp>
      <p:sp>
        <p:nvSpPr>
          <p:cNvPr id="89" name="Agenda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0" y="1699485"/>
            <a:ext cx="10985501" cy="350543"/>
          </a:xfrm>
          <a:prstGeom prst="rect">
            <a:avLst/>
          </a:prstGeom>
        </p:spPr>
        <p:txBody>
          <a:bodyPr lIns="24383" tIns="24383" rIns="24383" bIns="24383"/>
          <a:lstStyle>
            <a:lvl1pPr defTabSz="321933">
              <a:defRPr sz="2084"/>
            </a:lvl1pPr>
          </a:lstStyle>
          <a:p>
            <a:r>
              <a:t>Agenda Subtitle</a:t>
            </a:r>
          </a:p>
        </p:txBody>
      </p:sp>
      <p:sp>
        <p:nvSpPr>
          <p:cNvPr id="90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603250" y="2450439"/>
            <a:ext cx="10985501" cy="3096005"/>
          </a:xfrm>
          <a:prstGeom prst="rect">
            <a:avLst/>
          </a:prstGeom>
        </p:spPr>
        <p:txBody>
          <a:bodyPr/>
          <a:lstStyle>
            <a:lvl1pPr>
              <a:spcBef>
                <a:spcPts val="844"/>
              </a:spcBef>
              <a:defRPr b="0" spc="-27"/>
            </a:lvl1pPr>
            <a:lvl2pPr>
              <a:spcBef>
                <a:spcPts val="844"/>
              </a:spcBef>
              <a:defRPr b="0" spc="-27"/>
            </a:lvl2pPr>
            <a:lvl3pPr>
              <a:spcBef>
                <a:spcPts val="844"/>
              </a:spcBef>
              <a:defRPr b="0" spc="-27"/>
            </a:lvl3pPr>
            <a:lvl4pPr>
              <a:spcBef>
                <a:spcPts val="844"/>
              </a:spcBef>
              <a:defRPr b="0" spc="-27"/>
            </a:lvl4pPr>
            <a:lvl5pPr>
              <a:spcBef>
                <a:spcPts val="844"/>
              </a:spcBef>
              <a:defRPr b="0" spc="-27"/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982084" y="5718477"/>
            <a:ext cx="186161" cy="184623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94802717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esentation Title"/>
          <p:cNvSpPr txBox="1">
            <a:spLocks noGrp="1"/>
          </p:cNvSpPr>
          <p:nvPr>
            <p:ph type="title"/>
          </p:nvPr>
        </p:nvSpPr>
        <p:spPr>
          <a:xfrm>
            <a:off x="603248" y="1822871"/>
            <a:ext cx="10985503" cy="174307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7093" tIns="27093" rIns="27093" bIns="27093" anchor="b">
            <a:normAutofit/>
          </a:bodyPr>
          <a:lstStyle/>
          <a:p>
            <a:r>
              <a:t>Presentation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603250" y="3556075"/>
            <a:ext cx="10985501" cy="714376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7093" tIns="27093" rIns="27093" bIns="27093">
            <a:normAutofit/>
          </a:bodyPr>
          <a:lstStyle/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985208" y="5718477"/>
            <a:ext cx="186161" cy="184623"/>
          </a:xfrm>
          <a:prstGeom prst="rect">
            <a:avLst/>
          </a:prstGeom>
          <a:ln w="3175">
            <a:miter lim="400000"/>
          </a:ln>
        </p:spPr>
        <p:txBody>
          <a:bodyPr wrap="none" lIns="27093" tIns="27093" rIns="27093" bIns="27093" anchor="b">
            <a:spAutoFit/>
          </a:bodyPr>
          <a:lstStyle>
            <a:lvl1pPr defTabSz="292090">
              <a:defRPr sz="844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028098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ransition spd="med"/>
  <p:txStyles>
    <p:titleStyle>
      <a:lvl1pPr marL="0" marR="0" indent="0" algn="l" defTabSz="1219126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765" b="1" i="0" u="none" strike="noStrike" cap="none" spc="-115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321457" algn="l" defTabSz="1219126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765" b="1" i="0" u="none" strike="noStrike" cap="none" spc="-115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642915" algn="l" defTabSz="1219126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765" b="1" i="0" u="none" strike="noStrike" cap="none" spc="-115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964372" algn="l" defTabSz="1219126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765" b="1" i="0" u="none" strike="noStrike" cap="none" spc="-115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285829" algn="l" defTabSz="1219126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765" b="1" i="0" u="none" strike="noStrike" cap="none" spc="-115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607287" algn="l" defTabSz="1219126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765" b="1" i="0" u="none" strike="noStrike" cap="none" spc="-115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1928744" algn="l" defTabSz="1219126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765" b="1" i="0" u="none" strike="noStrike" cap="none" spc="-115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2250201" algn="l" defTabSz="1219126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765" b="1" i="0" u="none" strike="noStrike" cap="none" spc="-115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2571659" algn="l" defTabSz="1219126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765" b="1" i="0" u="none" strike="noStrike" cap="none" spc="-115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0" marR="0" indent="0" algn="l" defTabSz="41273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72" b="1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321457" algn="l" defTabSz="41273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72" b="1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642915" algn="l" defTabSz="41273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72" b="1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964372" algn="l" defTabSz="41273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72" b="1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285829" algn="l" defTabSz="41273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72" b="1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607287" algn="l" defTabSz="41273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72" b="1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1928744" algn="l" defTabSz="41273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72" b="1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2250201" algn="l" defTabSz="41273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72" b="1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2571659" algn="l" defTabSz="41273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672" b="1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29209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4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321457" algn="ctr" defTabSz="29209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4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642915" algn="ctr" defTabSz="29209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4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964372" algn="ctr" defTabSz="29209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4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285829" algn="ctr" defTabSz="29209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4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607287" algn="ctr" defTabSz="29209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4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1928744" algn="ctr" defTabSz="29209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4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2250201" algn="ctr" defTabSz="29209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4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2571659" algn="ctr" defTabSz="29209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4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永活盼望…"/>
          <p:cNvSpPr txBox="1">
            <a:spLocks noGrp="1"/>
          </p:cNvSpPr>
          <p:nvPr>
            <p:ph type="ctrTitle"/>
          </p:nvPr>
        </p:nvSpPr>
        <p:spPr>
          <a:xfrm>
            <a:off x="1976437" y="1245272"/>
            <a:ext cx="8239127" cy="2086208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defRPr sz="10200" spc="-204">
                <a:solidFill>
                  <a:srgbClr val="3E1C26"/>
                </a:solidFill>
              </a:defRPr>
            </a:pPr>
            <a:r>
              <a:rPr lang="zh-TW" altLang="en-US" sz="6600" dirty="0">
                <a:latin typeface="华文楷体" panose="02010600040101010101" pitchFamily="2" charset="-122"/>
                <a:ea typeface="华文楷体" panose="02010600040101010101" pitchFamily="2" charset="-122"/>
              </a:rPr>
              <a:t>任何環境不要懼怕</a:t>
            </a:r>
            <a:endParaRPr sz="66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6E0B7718-8C5E-5785-398F-22382208F6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永活盼望…">
            <a:extLst>
              <a:ext uri="{FF2B5EF4-FFF2-40B4-BE49-F238E27FC236}">
                <a16:creationId xmlns:a16="http://schemas.microsoft.com/office/drawing/2014/main" xmlns="" id="{C159C40A-AAF0-7833-AE8F-598D3809A4CB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978310" y="380032"/>
            <a:ext cx="10235380" cy="4132973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defRPr sz="10200" spc="-204">
                <a:solidFill>
                  <a:srgbClr val="3E1C26"/>
                </a:solidFill>
              </a:defRPr>
            </a:pPr>
            <a:r>
              <a:rPr lang="zh-TW" altLang="en-US" sz="6600" dirty="0">
                <a:latin typeface="华文楷体" panose="02010600040101010101" pitchFamily="2" charset="-122"/>
                <a:ea typeface="华文楷体" panose="02010600040101010101" pitchFamily="2" charset="-122"/>
              </a:rPr>
              <a:t>主你是我的磐石，</a:t>
            </a:r>
            <a:r>
              <a:rPr lang="en-US" altLang="zh-TW" sz="6600" dirty="0">
                <a:latin typeface="华文楷体" panose="02010600040101010101" pitchFamily="2" charset="-122"/>
                <a:ea typeface="华文楷体" panose="02010600040101010101" pitchFamily="2" charset="-122"/>
              </a:rPr>
              <a:t/>
            </a:r>
            <a:br>
              <a:rPr lang="en-US" altLang="zh-TW" sz="6600" dirty="0">
                <a:latin typeface="华文楷体" panose="02010600040101010101" pitchFamily="2" charset="-122"/>
                <a:ea typeface="华文楷体" panose="02010600040101010101" pitchFamily="2" charset="-122"/>
              </a:rPr>
            </a:br>
            <a:r>
              <a:rPr lang="zh-TW" altLang="en-US" sz="6600" dirty="0">
                <a:latin typeface="华文楷体" panose="02010600040101010101" pitchFamily="2" charset="-122"/>
                <a:ea typeface="华文楷体" panose="02010600040101010101" pitchFamily="2" charset="-122"/>
              </a:rPr>
              <a:t>主你是我的山寨，</a:t>
            </a:r>
            <a:br>
              <a:rPr lang="zh-TW" altLang="en-US" sz="6600" dirty="0">
                <a:latin typeface="华文楷体" panose="02010600040101010101" pitchFamily="2" charset="-122"/>
                <a:ea typeface="华文楷体" panose="02010600040101010101" pitchFamily="2" charset="-122"/>
              </a:rPr>
            </a:br>
            <a:r>
              <a:rPr lang="zh-TW" altLang="en-US" sz="6600" dirty="0">
                <a:latin typeface="华文楷体" panose="02010600040101010101" pitchFamily="2" charset="-122"/>
                <a:ea typeface="华文楷体" panose="02010600040101010101" pitchFamily="2" charset="-122"/>
              </a:rPr>
              <a:t>主你是我的盼望，</a:t>
            </a:r>
            <a:r>
              <a:rPr lang="en-US" altLang="zh-TW" sz="6600" dirty="0">
                <a:latin typeface="华文楷体" panose="02010600040101010101" pitchFamily="2" charset="-122"/>
                <a:ea typeface="华文楷体" panose="02010600040101010101" pitchFamily="2" charset="-122"/>
              </a:rPr>
              <a:t/>
            </a:r>
            <a:br>
              <a:rPr lang="en-US" altLang="zh-TW" sz="6600" dirty="0">
                <a:latin typeface="华文楷体" panose="02010600040101010101" pitchFamily="2" charset="-122"/>
                <a:ea typeface="华文楷体" panose="02010600040101010101" pitchFamily="2" charset="-122"/>
              </a:rPr>
            </a:br>
            <a:r>
              <a:rPr lang="zh-TW" altLang="en-US" sz="6600" dirty="0">
                <a:latin typeface="华文楷体" panose="02010600040101010101" pitchFamily="2" charset="-122"/>
                <a:ea typeface="华文楷体" panose="02010600040101010101" pitchFamily="2" charset="-122"/>
              </a:rPr>
              <a:t>我的力量我的耶和華。</a:t>
            </a:r>
          </a:p>
        </p:txBody>
      </p:sp>
    </p:spTree>
    <p:extLst>
      <p:ext uri="{BB962C8B-B14F-4D97-AF65-F5344CB8AC3E}">
        <p14:creationId xmlns:p14="http://schemas.microsoft.com/office/powerpoint/2010/main" val="3416379238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5CAA7F22-AF44-8639-AFBC-01D876C974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永活盼望…">
            <a:extLst>
              <a:ext uri="{FF2B5EF4-FFF2-40B4-BE49-F238E27FC236}">
                <a16:creationId xmlns:a16="http://schemas.microsoft.com/office/drawing/2014/main" xmlns="" id="{382FEB1B-FD70-441D-2595-679D86AA6567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978310" y="380032"/>
            <a:ext cx="10235380" cy="4132973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defRPr sz="10200" spc="-204">
                <a:solidFill>
                  <a:srgbClr val="3E1C26"/>
                </a:solidFill>
              </a:defRPr>
            </a:pPr>
            <a:r>
              <a:rPr lang="zh-TW" altLang="en-US" sz="6600" dirty="0">
                <a:latin typeface="华文楷体" panose="02010600040101010101" pitchFamily="2" charset="-122"/>
                <a:ea typeface="华文楷体" panose="02010600040101010101" pitchFamily="2" charset="-122"/>
              </a:rPr>
              <a:t>主你是我的磐石，</a:t>
            </a:r>
            <a:r>
              <a:rPr lang="en-US" altLang="zh-TW" sz="6600" dirty="0">
                <a:latin typeface="华文楷体" panose="02010600040101010101" pitchFamily="2" charset="-122"/>
                <a:ea typeface="华文楷体" panose="02010600040101010101" pitchFamily="2" charset="-122"/>
              </a:rPr>
              <a:t/>
            </a:r>
            <a:br>
              <a:rPr lang="en-US" altLang="zh-TW" sz="6600" dirty="0">
                <a:latin typeface="华文楷体" panose="02010600040101010101" pitchFamily="2" charset="-122"/>
                <a:ea typeface="华文楷体" panose="02010600040101010101" pitchFamily="2" charset="-122"/>
              </a:rPr>
            </a:br>
            <a:r>
              <a:rPr lang="zh-TW" altLang="en-US" sz="6600" dirty="0">
                <a:latin typeface="华文楷体" panose="02010600040101010101" pitchFamily="2" charset="-122"/>
                <a:ea typeface="华文楷体" panose="02010600040101010101" pitchFamily="2" charset="-122"/>
              </a:rPr>
              <a:t>主你是我的山寨，</a:t>
            </a:r>
            <a:br>
              <a:rPr lang="zh-TW" altLang="en-US" sz="6600" dirty="0">
                <a:latin typeface="华文楷体" panose="02010600040101010101" pitchFamily="2" charset="-122"/>
                <a:ea typeface="华文楷体" panose="02010600040101010101" pitchFamily="2" charset="-122"/>
              </a:rPr>
            </a:br>
            <a:r>
              <a:rPr lang="zh-TW" altLang="en-US" sz="6600" dirty="0">
                <a:latin typeface="华文楷体" panose="02010600040101010101" pitchFamily="2" charset="-122"/>
                <a:ea typeface="华文楷体" panose="02010600040101010101" pitchFamily="2" charset="-122"/>
              </a:rPr>
              <a:t>主你是我的盼望，</a:t>
            </a:r>
            <a:r>
              <a:rPr lang="en-US" altLang="zh-TW" sz="6600" dirty="0">
                <a:latin typeface="华文楷体" panose="02010600040101010101" pitchFamily="2" charset="-122"/>
                <a:ea typeface="华文楷体" panose="02010600040101010101" pitchFamily="2" charset="-122"/>
              </a:rPr>
              <a:t/>
            </a:r>
            <a:br>
              <a:rPr lang="en-US" altLang="zh-TW" sz="6600" dirty="0">
                <a:latin typeface="华文楷体" panose="02010600040101010101" pitchFamily="2" charset="-122"/>
                <a:ea typeface="华文楷体" panose="02010600040101010101" pitchFamily="2" charset="-122"/>
              </a:rPr>
            </a:br>
            <a:r>
              <a:rPr lang="zh-TW" altLang="en-US" sz="6600" dirty="0">
                <a:latin typeface="华文楷体" panose="02010600040101010101" pitchFamily="2" charset="-122"/>
                <a:ea typeface="华文楷体" panose="02010600040101010101" pitchFamily="2" charset="-122"/>
              </a:rPr>
              <a:t>我的力量我的耶和華。</a:t>
            </a:r>
          </a:p>
        </p:txBody>
      </p:sp>
    </p:spTree>
    <p:extLst>
      <p:ext uri="{BB962C8B-B14F-4D97-AF65-F5344CB8AC3E}">
        <p14:creationId xmlns:p14="http://schemas.microsoft.com/office/powerpoint/2010/main" val="2585889498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F1B151A5-4F58-CCC1-2809-7F504E234B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永活盼望…">
            <a:extLst>
              <a:ext uri="{FF2B5EF4-FFF2-40B4-BE49-F238E27FC236}">
                <a16:creationId xmlns:a16="http://schemas.microsoft.com/office/drawing/2014/main" xmlns="" id="{93B55D6A-728B-E79C-F70E-9D81CF5ED3AF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133753" y="625839"/>
            <a:ext cx="9035692" cy="4132973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defRPr sz="10200" spc="-204">
                <a:solidFill>
                  <a:srgbClr val="3E1C26"/>
                </a:solidFill>
              </a:defRPr>
            </a:pPr>
            <a:r>
              <a:rPr lang="zh-TW" altLang="en-US" sz="6600" dirty="0">
                <a:latin typeface="华文楷体" panose="02010600040101010101" pitchFamily="2" charset="-122"/>
                <a:ea typeface="华文楷体" panose="02010600040101010101" pitchFamily="2" charset="-122"/>
              </a:rPr>
              <a:t>任何的環境都不要懼怕，全能的上帝，祂必保護你，</a:t>
            </a:r>
            <a:br>
              <a:rPr lang="zh-TW" altLang="en-US" sz="6600" dirty="0">
                <a:latin typeface="华文楷体" panose="02010600040101010101" pitchFamily="2" charset="-122"/>
                <a:ea typeface="华文楷体" panose="02010600040101010101" pitchFamily="2" charset="-122"/>
              </a:rPr>
            </a:br>
            <a:r>
              <a:rPr lang="zh-TW" altLang="en-US" sz="6600" dirty="0">
                <a:latin typeface="华文楷体" panose="02010600040101010101" pitchFamily="2" charset="-122"/>
                <a:ea typeface="华文楷体" panose="02010600040101010101" pitchFamily="2" charset="-122"/>
              </a:rPr>
              <a:t>你不要驚惶，更不要懼怕，全能的上帝保護你。</a:t>
            </a:r>
            <a:r>
              <a:rPr lang="en-US" altLang="zh-TW" sz="6600" dirty="0">
                <a:latin typeface="华文楷体" panose="02010600040101010101" pitchFamily="2" charset="-122"/>
                <a:ea typeface="华文楷体" panose="02010600040101010101" pitchFamily="2" charset="-122"/>
              </a:rPr>
              <a:t/>
            </a:r>
            <a:br>
              <a:rPr lang="en-US" altLang="zh-TW" sz="6600" dirty="0">
                <a:latin typeface="华文楷体" panose="02010600040101010101" pitchFamily="2" charset="-122"/>
                <a:ea typeface="华文楷体" panose="02010600040101010101" pitchFamily="2" charset="-122"/>
              </a:rPr>
            </a:br>
            <a:r>
              <a:rPr lang="en-US" altLang="zh-CN" sz="6600" dirty="0">
                <a:latin typeface="华文楷体" panose="02010600040101010101" pitchFamily="2" charset="-122"/>
                <a:ea typeface="华文楷体" panose="02010600040101010101" pitchFamily="2" charset="-122"/>
              </a:rPr>
              <a:t>×2</a:t>
            </a:r>
            <a:endParaRPr sz="66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0100252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7CE144AC-57DE-6837-48EF-656E4FD2BD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永活盼望…">
            <a:extLst>
              <a:ext uri="{FF2B5EF4-FFF2-40B4-BE49-F238E27FC236}">
                <a16:creationId xmlns:a16="http://schemas.microsoft.com/office/drawing/2014/main" xmlns="" id="{6049E753-94F4-4FB3-836F-E615E2A078FA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435510" y="340703"/>
            <a:ext cx="10235380" cy="4132973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defRPr sz="10200" spc="-204">
                <a:solidFill>
                  <a:srgbClr val="3E1C26"/>
                </a:solidFill>
              </a:defRPr>
            </a:pPr>
            <a:r>
              <a:rPr lang="zh-TW" altLang="en-US" sz="6600" dirty="0">
                <a:latin typeface="华文楷体" panose="02010600040101010101" pitchFamily="2" charset="-122"/>
                <a:ea typeface="华文楷体" panose="02010600040101010101" pitchFamily="2" charset="-122"/>
              </a:rPr>
              <a:t>縱然有疲乏軟弱無助的時候，全能上帝祂必看顧你，</a:t>
            </a:r>
            <a:br>
              <a:rPr lang="zh-TW" altLang="en-US" sz="6600" dirty="0">
                <a:latin typeface="华文楷体" panose="02010600040101010101" pitchFamily="2" charset="-122"/>
                <a:ea typeface="华文楷体" panose="02010600040101010101" pitchFamily="2" charset="-122"/>
              </a:rPr>
            </a:br>
            <a:r>
              <a:rPr lang="zh-TW" altLang="en-US" sz="6600" dirty="0">
                <a:latin typeface="华文楷体" panose="02010600040101010101" pitchFamily="2" charset="-122"/>
                <a:ea typeface="华文楷体" panose="02010600040101010101" pitchFamily="2" charset="-122"/>
              </a:rPr>
              <a:t>人生的驚濤駭浪臨到的時候，全能上帝祂必保護你。</a:t>
            </a:r>
            <a:endParaRPr sz="66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234843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306BAA3F-357E-892E-31BA-C6FA3EDBB6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永活盼望…">
            <a:extLst>
              <a:ext uri="{FF2B5EF4-FFF2-40B4-BE49-F238E27FC236}">
                <a16:creationId xmlns:a16="http://schemas.microsoft.com/office/drawing/2014/main" xmlns="" id="{14EC6BF6-D705-0D37-465F-21D0D74A2EBD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978310" y="380032"/>
            <a:ext cx="10235380" cy="4132973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defRPr sz="10200" spc="-204">
                <a:solidFill>
                  <a:srgbClr val="3E1C26"/>
                </a:solidFill>
              </a:defRPr>
            </a:pPr>
            <a:r>
              <a:rPr lang="zh-TW" altLang="en-US" sz="6600" dirty="0">
                <a:latin typeface="华文楷体" panose="02010600040101010101" pitchFamily="2" charset="-122"/>
                <a:ea typeface="华文楷体" panose="02010600040101010101" pitchFamily="2" charset="-122"/>
              </a:rPr>
              <a:t>主你是我的磐石，</a:t>
            </a:r>
            <a:r>
              <a:rPr lang="en-US" altLang="zh-TW" sz="6600" dirty="0">
                <a:latin typeface="华文楷体" panose="02010600040101010101" pitchFamily="2" charset="-122"/>
                <a:ea typeface="华文楷体" panose="02010600040101010101" pitchFamily="2" charset="-122"/>
              </a:rPr>
              <a:t/>
            </a:r>
            <a:br>
              <a:rPr lang="en-US" altLang="zh-TW" sz="6600" dirty="0">
                <a:latin typeface="华文楷体" panose="02010600040101010101" pitchFamily="2" charset="-122"/>
                <a:ea typeface="华文楷体" panose="02010600040101010101" pitchFamily="2" charset="-122"/>
              </a:rPr>
            </a:br>
            <a:r>
              <a:rPr lang="zh-TW" altLang="en-US" sz="6600" dirty="0">
                <a:latin typeface="华文楷体" panose="02010600040101010101" pitchFamily="2" charset="-122"/>
                <a:ea typeface="华文楷体" panose="02010600040101010101" pitchFamily="2" charset="-122"/>
              </a:rPr>
              <a:t>主你是我的山寨，</a:t>
            </a:r>
            <a:br>
              <a:rPr lang="zh-TW" altLang="en-US" sz="6600" dirty="0">
                <a:latin typeface="华文楷体" panose="02010600040101010101" pitchFamily="2" charset="-122"/>
                <a:ea typeface="华文楷体" panose="02010600040101010101" pitchFamily="2" charset="-122"/>
              </a:rPr>
            </a:br>
            <a:r>
              <a:rPr lang="zh-TW" altLang="en-US" sz="6600" dirty="0">
                <a:latin typeface="华文楷体" panose="02010600040101010101" pitchFamily="2" charset="-122"/>
                <a:ea typeface="华文楷体" panose="02010600040101010101" pitchFamily="2" charset="-122"/>
              </a:rPr>
              <a:t>主你是我的盼望，</a:t>
            </a:r>
            <a:r>
              <a:rPr lang="en-US" altLang="zh-TW" sz="6600" dirty="0">
                <a:latin typeface="华文楷体" panose="02010600040101010101" pitchFamily="2" charset="-122"/>
                <a:ea typeface="华文楷体" panose="02010600040101010101" pitchFamily="2" charset="-122"/>
              </a:rPr>
              <a:t/>
            </a:r>
            <a:br>
              <a:rPr lang="en-US" altLang="zh-TW" sz="6600" dirty="0">
                <a:latin typeface="华文楷体" panose="02010600040101010101" pitchFamily="2" charset="-122"/>
                <a:ea typeface="华文楷体" panose="02010600040101010101" pitchFamily="2" charset="-122"/>
              </a:rPr>
            </a:br>
            <a:r>
              <a:rPr lang="zh-TW" altLang="en-US" sz="6600" dirty="0">
                <a:latin typeface="华文楷体" panose="02010600040101010101" pitchFamily="2" charset="-122"/>
                <a:ea typeface="华文楷体" panose="02010600040101010101" pitchFamily="2" charset="-122"/>
              </a:rPr>
              <a:t>我的力量我的耶和華。</a:t>
            </a:r>
          </a:p>
        </p:txBody>
      </p:sp>
    </p:spTree>
    <p:extLst>
      <p:ext uri="{BB962C8B-B14F-4D97-AF65-F5344CB8AC3E}">
        <p14:creationId xmlns:p14="http://schemas.microsoft.com/office/powerpoint/2010/main" val="73722284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C6EAF143-6A4E-284A-3E7E-281A095286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永活盼望…">
            <a:extLst>
              <a:ext uri="{FF2B5EF4-FFF2-40B4-BE49-F238E27FC236}">
                <a16:creationId xmlns:a16="http://schemas.microsoft.com/office/drawing/2014/main" xmlns="" id="{3B044D1B-46DA-D97A-D22E-AA8320DD28DD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133753" y="389864"/>
            <a:ext cx="9035692" cy="4132973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defRPr sz="10200" spc="-204">
                <a:solidFill>
                  <a:srgbClr val="3E1C26"/>
                </a:solidFill>
              </a:defRPr>
            </a:pPr>
            <a:r>
              <a:rPr lang="zh-TW" altLang="en-US" sz="6600" dirty="0">
                <a:latin typeface="华文楷体" panose="02010600040101010101" pitchFamily="2" charset="-122"/>
                <a:ea typeface="华文楷体" panose="02010600040101010101" pitchFamily="2" charset="-122"/>
              </a:rPr>
              <a:t>任何的環境都不要懼怕，全能的上帝，祂必保護你，</a:t>
            </a:r>
            <a:br>
              <a:rPr lang="zh-TW" altLang="en-US" sz="6600" dirty="0">
                <a:latin typeface="华文楷体" panose="02010600040101010101" pitchFamily="2" charset="-122"/>
                <a:ea typeface="华文楷体" panose="02010600040101010101" pitchFamily="2" charset="-122"/>
              </a:rPr>
            </a:br>
            <a:r>
              <a:rPr lang="zh-TW" altLang="en-US" sz="6600" dirty="0">
                <a:latin typeface="华文楷体" panose="02010600040101010101" pitchFamily="2" charset="-122"/>
                <a:ea typeface="华文楷体" panose="02010600040101010101" pitchFamily="2" charset="-122"/>
              </a:rPr>
              <a:t>你不要驚惶，更不要懼怕，全能的上帝保護你。</a:t>
            </a:r>
            <a:endParaRPr sz="66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07930569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314964BB-319E-2813-AF5B-20B7F5D236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永活盼望…">
            <a:extLst>
              <a:ext uri="{FF2B5EF4-FFF2-40B4-BE49-F238E27FC236}">
                <a16:creationId xmlns:a16="http://schemas.microsoft.com/office/drawing/2014/main" xmlns="" id="{F83802C2-F330-C5EC-1F48-D7BF44213383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435510" y="340703"/>
            <a:ext cx="10235380" cy="4132973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defRPr sz="10200" spc="-204">
                <a:solidFill>
                  <a:srgbClr val="3E1C26"/>
                </a:solidFill>
              </a:defRPr>
            </a:pPr>
            <a:r>
              <a:rPr lang="zh-TW" altLang="en-US" sz="6600" dirty="0">
                <a:latin typeface="华文楷体" panose="02010600040101010101" pitchFamily="2" charset="-122"/>
                <a:ea typeface="华文楷体" panose="02010600040101010101" pitchFamily="2" charset="-122"/>
              </a:rPr>
              <a:t>縱然有疲乏軟弱無助的時候，全能上帝祂必看顧你，</a:t>
            </a:r>
            <a:br>
              <a:rPr lang="zh-TW" altLang="en-US" sz="6600" dirty="0">
                <a:latin typeface="华文楷体" panose="02010600040101010101" pitchFamily="2" charset="-122"/>
                <a:ea typeface="华文楷体" panose="02010600040101010101" pitchFamily="2" charset="-122"/>
              </a:rPr>
            </a:br>
            <a:r>
              <a:rPr lang="zh-TW" altLang="en-US" sz="6600" dirty="0">
                <a:latin typeface="华文楷体" panose="02010600040101010101" pitchFamily="2" charset="-122"/>
                <a:ea typeface="华文楷体" panose="02010600040101010101" pitchFamily="2" charset="-122"/>
              </a:rPr>
              <a:t>人生的驚濤駭浪臨到的時候，全能上帝祂必保護你。</a:t>
            </a:r>
            <a:endParaRPr sz="66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61715471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9F034866-D4DB-F4E0-806B-FF77E4A900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永活盼望…">
            <a:extLst>
              <a:ext uri="{FF2B5EF4-FFF2-40B4-BE49-F238E27FC236}">
                <a16:creationId xmlns:a16="http://schemas.microsoft.com/office/drawing/2014/main" xmlns="" id="{0A3C3190-AF5A-1EA8-675F-1B6B25360816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978310" y="380032"/>
            <a:ext cx="10235380" cy="4132973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defRPr sz="10200" spc="-204">
                <a:solidFill>
                  <a:srgbClr val="3E1C26"/>
                </a:solidFill>
              </a:defRPr>
            </a:pPr>
            <a:r>
              <a:rPr lang="zh-TW" altLang="en-US" sz="6600" dirty="0">
                <a:latin typeface="华文楷体" panose="02010600040101010101" pitchFamily="2" charset="-122"/>
                <a:ea typeface="华文楷体" panose="02010600040101010101" pitchFamily="2" charset="-122"/>
              </a:rPr>
              <a:t>主你是我的磐石，</a:t>
            </a:r>
            <a:r>
              <a:rPr lang="en-US" altLang="zh-TW" sz="6600" dirty="0">
                <a:latin typeface="华文楷体" panose="02010600040101010101" pitchFamily="2" charset="-122"/>
                <a:ea typeface="华文楷体" panose="02010600040101010101" pitchFamily="2" charset="-122"/>
              </a:rPr>
              <a:t/>
            </a:r>
            <a:br>
              <a:rPr lang="en-US" altLang="zh-TW" sz="6600" dirty="0">
                <a:latin typeface="华文楷体" panose="02010600040101010101" pitchFamily="2" charset="-122"/>
                <a:ea typeface="华文楷体" panose="02010600040101010101" pitchFamily="2" charset="-122"/>
              </a:rPr>
            </a:br>
            <a:r>
              <a:rPr lang="zh-TW" altLang="en-US" sz="6600" dirty="0">
                <a:latin typeface="华文楷体" panose="02010600040101010101" pitchFamily="2" charset="-122"/>
                <a:ea typeface="华文楷体" panose="02010600040101010101" pitchFamily="2" charset="-122"/>
              </a:rPr>
              <a:t>主你是我的山寨，</a:t>
            </a:r>
            <a:br>
              <a:rPr lang="zh-TW" altLang="en-US" sz="6600" dirty="0">
                <a:latin typeface="华文楷体" panose="02010600040101010101" pitchFamily="2" charset="-122"/>
                <a:ea typeface="华文楷体" panose="02010600040101010101" pitchFamily="2" charset="-122"/>
              </a:rPr>
            </a:br>
            <a:r>
              <a:rPr lang="zh-TW" altLang="en-US" sz="6600" dirty="0">
                <a:latin typeface="华文楷体" panose="02010600040101010101" pitchFamily="2" charset="-122"/>
                <a:ea typeface="华文楷体" panose="02010600040101010101" pitchFamily="2" charset="-122"/>
              </a:rPr>
              <a:t>主你是我的盼望，</a:t>
            </a:r>
            <a:r>
              <a:rPr lang="en-US" altLang="zh-TW" sz="6600" dirty="0">
                <a:latin typeface="华文楷体" panose="02010600040101010101" pitchFamily="2" charset="-122"/>
                <a:ea typeface="华文楷体" panose="02010600040101010101" pitchFamily="2" charset="-122"/>
              </a:rPr>
              <a:t/>
            </a:r>
            <a:br>
              <a:rPr lang="en-US" altLang="zh-TW" sz="6600" dirty="0">
                <a:latin typeface="华文楷体" panose="02010600040101010101" pitchFamily="2" charset="-122"/>
                <a:ea typeface="华文楷体" panose="02010600040101010101" pitchFamily="2" charset="-122"/>
              </a:rPr>
            </a:br>
            <a:r>
              <a:rPr lang="zh-TW" altLang="en-US" sz="6600" dirty="0">
                <a:latin typeface="华文楷体" panose="02010600040101010101" pitchFamily="2" charset="-122"/>
                <a:ea typeface="华文楷体" panose="02010600040101010101" pitchFamily="2" charset="-122"/>
              </a:rPr>
              <a:t>我的力量我的耶和華。</a:t>
            </a:r>
          </a:p>
        </p:txBody>
      </p:sp>
    </p:spTree>
    <p:extLst>
      <p:ext uri="{BB962C8B-B14F-4D97-AF65-F5344CB8AC3E}">
        <p14:creationId xmlns:p14="http://schemas.microsoft.com/office/powerpoint/2010/main" val="1173035643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C647E315-50D4-C64A-F74F-94A0AE61E7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永活盼望…">
            <a:extLst>
              <a:ext uri="{FF2B5EF4-FFF2-40B4-BE49-F238E27FC236}">
                <a16:creationId xmlns:a16="http://schemas.microsoft.com/office/drawing/2014/main" xmlns="" id="{D558CEDF-77DD-0AA0-C9B6-A6A2C1C41616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133753" y="389864"/>
            <a:ext cx="9035692" cy="4132973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defRPr sz="10200" spc="-204">
                <a:solidFill>
                  <a:srgbClr val="3E1C26"/>
                </a:solidFill>
              </a:defRPr>
            </a:pPr>
            <a:r>
              <a:rPr lang="zh-TW" altLang="en-US" sz="6600" dirty="0">
                <a:latin typeface="华文楷体" panose="02010600040101010101" pitchFamily="2" charset="-122"/>
                <a:ea typeface="华文楷体" panose="02010600040101010101" pitchFamily="2" charset="-122"/>
              </a:rPr>
              <a:t>任何的環境都不要懼怕，全能的上帝，祂必保護你，</a:t>
            </a:r>
            <a:br>
              <a:rPr lang="zh-TW" altLang="en-US" sz="6600" dirty="0">
                <a:latin typeface="华文楷体" panose="02010600040101010101" pitchFamily="2" charset="-122"/>
                <a:ea typeface="华文楷体" panose="02010600040101010101" pitchFamily="2" charset="-122"/>
              </a:rPr>
            </a:br>
            <a:r>
              <a:rPr lang="zh-TW" altLang="en-US" sz="6600" dirty="0">
                <a:latin typeface="华文楷体" panose="02010600040101010101" pitchFamily="2" charset="-122"/>
                <a:ea typeface="华文楷体" panose="02010600040101010101" pitchFamily="2" charset="-122"/>
              </a:rPr>
              <a:t>你不要驚惶，更不要懼怕，全能的上帝保護你。</a:t>
            </a:r>
            <a:endParaRPr sz="66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60647614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CF08DB02-EB5D-31C2-F0B2-6E1B844D3F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永活盼望…">
            <a:extLst>
              <a:ext uri="{FF2B5EF4-FFF2-40B4-BE49-F238E27FC236}">
                <a16:creationId xmlns:a16="http://schemas.microsoft.com/office/drawing/2014/main" xmlns="" id="{35792EC4-EA33-5B0A-4431-BC3BAC89B583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435510" y="340703"/>
            <a:ext cx="10235380" cy="4132973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defRPr sz="10200" spc="-204">
                <a:solidFill>
                  <a:srgbClr val="3E1C26"/>
                </a:solidFill>
              </a:defRPr>
            </a:pPr>
            <a:r>
              <a:rPr lang="zh-TW" altLang="en-US" sz="6600" dirty="0">
                <a:latin typeface="华文楷体" panose="02010600040101010101" pitchFamily="2" charset="-122"/>
                <a:ea typeface="华文楷体" panose="02010600040101010101" pitchFamily="2" charset="-122"/>
              </a:rPr>
              <a:t>縱然有疲乏軟弱無助的時候，全能上帝祂必看顧你，</a:t>
            </a:r>
            <a:br>
              <a:rPr lang="zh-TW" altLang="en-US" sz="6600" dirty="0">
                <a:latin typeface="华文楷体" panose="02010600040101010101" pitchFamily="2" charset="-122"/>
                <a:ea typeface="华文楷体" panose="02010600040101010101" pitchFamily="2" charset="-122"/>
              </a:rPr>
            </a:br>
            <a:r>
              <a:rPr lang="zh-TW" altLang="en-US" sz="6600" dirty="0">
                <a:latin typeface="华文楷体" panose="02010600040101010101" pitchFamily="2" charset="-122"/>
                <a:ea typeface="华文楷体" panose="02010600040101010101" pitchFamily="2" charset="-122"/>
              </a:rPr>
              <a:t>人生的驚濤駭浪臨到的時候，全能上帝祂必保護你。</a:t>
            </a:r>
            <a:endParaRPr sz="66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3595227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7093" tIns="27093" rIns="27093" bIns="27093" numCol="1" spcCol="38100" rtlCol="0" anchor="ctr">
        <a:spAutoFit/>
      </a:bodyPr>
      <a:lstStyle>
        <a:defPPr marL="0" marR="0" indent="0" algn="ctr" defTabSz="58702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27093" tIns="27093" rIns="27093" bIns="27093" numCol="1" spcCol="38100" rtlCol="0" anchor="ctr">
        <a:spAutoFit/>
      </a:bodyPr>
      <a:lstStyle>
        <a:defPPr marL="0" marR="0" indent="0" algn="ctr" defTabSz="173393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178</Words>
  <Application>Microsoft Office PowerPoint</Application>
  <PresentationFormat>Custom</PresentationFormat>
  <Paragraphs>11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20_BasicBlack</vt:lpstr>
      <vt:lpstr>任何環境不要懼怕</vt:lpstr>
      <vt:lpstr>任何的環境都不要懼怕，全能的上帝，祂必保護你， 你不要驚惶，更不要懼怕，全能的上帝保護你。 ×2</vt:lpstr>
      <vt:lpstr>縱然有疲乏軟弱無助的時候，全能上帝祂必看顧你， 人生的驚濤駭浪臨到的時候，全能上帝祂必保護你。</vt:lpstr>
      <vt:lpstr>主你是我的磐石， 主你是我的山寨， 主你是我的盼望， 我的力量我的耶和華。</vt:lpstr>
      <vt:lpstr>任何的環境都不要懼怕，全能的上帝，祂必保護你， 你不要驚惶，更不要懼怕，全能的上帝保護你。</vt:lpstr>
      <vt:lpstr>縱然有疲乏軟弱無助的時候，全能上帝祂必看顧你， 人生的驚濤駭浪臨到的時候，全能上帝祂必保護你。</vt:lpstr>
      <vt:lpstr>主你是我的磐石， 主你是我的山寨， 主你是我的盼望， 我的力量我的耶和華。</vt:lpstr>
      <vt:lpstr>任何的環境都不要懼怕，全能的上帝，祂必保護你， 你不要驚惶，更不要懼怕，全能的上帝保護你。</vt:lpstr>
      <vt:lpstr>縱然有疲乏軟弱無助的時候，全能上帝祂必看顧你， 人生的驚濤駭浪臨到的時候，全能上帝祂必保護你。</vt:lpstr>
      <vt:lpstr>主你是我的磐石， 主你是我的山寨， 主你是我的盼望， 我的力量我的耶和華。</vt:lpstr>
      <vt:lpstr>主你是我的磐石， 主你是我的山寨， 主你是我的盼望， 我的力量我的耶和華。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Liu, Yongliang</dc:creator>
  <cp:lastModifiedBy>wangps</cp:lastModifiedBy>
  <cp:revision>9</cp:revision>
  <dcterms:created xsi:type="dcterms:W3CDTF">2024-02-23T13:56:12Z</dcterms:created>
  <dcterms:modified xsi:type="dcterms:W3CDTF">2024-02-26T04:12:53Z</dcterms:modified>
</cp:coreProperties>
</file>